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25196800" cy="36004500"/>
  <p:notesSz cx="6858000" cy="9144000"/>
  <p:embeddedFontLst>
    <p:embeddedFont>
      <p:font typeface="The Nautigal Bold" panose="020B0604020202020204" charset="-94"/>
      <p:regular r:id="rId3"/>
    </p:embeddedFont>
    <p:embeddedFont>
      <p:font typeface="Darker Grotesque" panose="020B0604020202020204" charset="0"/>
      <p:regular r:id="rId4"/>
    </p:embeddedFont>
    <p:embeddedFont>
      <p:font typeface="Canva Sans" panose="020B0604020202020204" charset="0"/>
      <p:regular r:id="rId5"/>
    </p:embeddedFont>
    <p:embeddedFont>
      <p:font typeface="Darker Grotesque Heavy" panose="020B0604020202020204" charset="0"/>
      <p:regular r:id="rId6"/>
    </p:embeddedFont>
    <p:embeddedFont>
      <p:font typeface="Poppins Bold" panose="020B0604020202020204" charset="-94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Poppins" panose="020B0604020202020204" charset="-94"/>
      <p:regular r:id="rId12"/>
    </p:embeddedFont>
    <p:embeddedFont>
      <p:font typeface="Canva Sans Bold" panose="020B0604020202020204" charset="0"/>
      <p:regular r:id="rId13"/>
    </p:embeddedFont>
    <p:embeddedFont>
      <p:font typeface="Montserrat" panose="020B0604020202020204" charset="-94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9" d="100"/>
          <a:sy n="39" d="100"/>
        </p:scale>
        <p:origin x="1734" y="-2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0555" y="0"/>
            <a:ext cx="25739935" cy="3309239"/>
            <a:chOff x="0" y="0"/>
            <a:chExt cx="2934601" cy="3772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34601" cy="377285"/>
            </a:xfrm>
            <a:custGeom>
              <a:avLst/>
              <a:gdLst/>
              <a:ahLst/>
              <a:cxnLst/>
              <a:rect l="l" t="t" r="r" b="b"/>
              <a:pathLst>
                <a:path w="2934601" h="377285">
                  <a:moveTo>
                    <a:pt x="0" y="0"/>
                  </a:moveTo>
                  <a:lnTo>
                    <a:pt x="2934601" y="0"/>
                  </a:lnTo>
                  <a:lnTo>
                    <a:pt x="2934601" y="377285"/>
                  </a:lnTo>
                  <a:lnTo>
                    <a:pt x="0" y="377285"/>
                  </a:lnTo>
                  <a:close/>
                </a:path>
              </a:pathLst>
            </a:custGeom>
            <a:solidFill>
              <a:srgbClr val="006D7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2934601" cy="472535"/>
            </a:xfrm>
            <a:prstGeom prst="rect">
              <a:avLst/>
            </a:prstGeom>
          </p:spPr>
          <p:txBody>
            <a:bodyPr lIns="79842" tIns="79842" rIns="79842" bIns="79842" rtlCol="0" anchor="ctr"/>
            <a:lstStyle/>
            <a:p>
              <a:pPr algn="ctr">
                <a:lnSpc>
                  <a:spcPts val="723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40960" y="30120682"/>
            <a:ext cx="16671265" cy="5741914"/>
            <a:chOff x="0" y="0"/>
            <a:chExt cx="1900685" cy="6546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00685" cy="654634"/>
            </a:xfrm>
            <a:custGeom>
              <a:avLst/>
              <a:gdLst/>
              <a:ahLst/>
              <a:cxnLst/>
              <a:rect l="l" t="t" r="r" b="b"/>
              <a:pathLst>
                <a:path w="1900685" h="654634">
                  <a:moveTo>
                    <a:pt x="40143" y="0"/>
                  </a:moveTo>
                  <a:lnTo>
                    <a:pt x="1860541" y="0"/>
                  </a:lnTo>
                  <a:cubicBezTo>
                    <a:pt x="1871188" y="0"/>
                    <a:pt x="1881399" y="4229"/>
                    <a:pt x="1888927" y="11758"/>
                  </a:cubicBezTo>
                  <a:cubicBezTo>
                    <a:pt x="1896455" y="19286"/>
                    <a:pt x="1900685" y="29497"/>
                    <a:pt x="1900685" y="40143"/>
                  </a:cubicBezTo>
                  <a:lnTo>
                    <a:pt x="1900685" y="614490"/>
                  </a:lnTo>
                  <a:cubicBezTo>
                    <a:pt x="1900685" y="625137"/>
                    <a:pt x="1896455" y="635348"/>
                    <a:pt x="1888927" y="642876"/>
                  </a:cubicBezTo>
                  <a:cubicBezTo>
                    <a:pt x="1881399" y="650404"/>
                    <a:pt x="1871188" y="654634"/>
                    <a:pt x="1860541" y="654634"/>
                  </a:cubicBezTo>
                  <a:lnTo>
                    <a:pt x="40143" y="654634"/>
                  </a:lnTo>
                  <a:cubicBezTo>
                    <a:pt x="29497" y="654634"/>
                    <a:pt x="19286" y="650404"/>
                    <a:pt x="11758" y="642876"/>
                  </a:cubicBezTo>
                  <a:cubicBezTo>
                    <a:pt x="4229" y="635348"/>
                    <a:pt x="0" y="625137"/>
                    <a:pt x="0" y="614490"/>
                  </a:cubicBezTo>
                  <a:lnTo>
                    <a:pt x="0" y="40143"/>
                  </a:lnTo>
                  <a:cubicBezTo>
                    <a:pt x="0" y="29497"/>
                    <a:pt x="4229" y="19286"/>
                    <a:pt x="11758" y="11758"/>
                  </a:cubicBezTo>
                  <a:cubicBezTo>
                    <a:pt x="19286" y="4229"/>
                    <a:pt x="29497" y="0"/>
                    <a:pt x="4014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C4449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1900685" cy="749884"/>
            </a:xfrm>
            <a:prstGeom prst="rect">
              <a:avLst/>
            </a:prstGeom>
          </p:spPr>
          <p:txBody>
            <a:bodyPr lIns="79842" tIns="79842" rIns="79842" bIns="79842" rtlCol="0" anchor="ctr"/>
            <a:lstStyle/>
            <a:p>
              <a:pPr algn="ctr">
                <a:lnSpc>
                  <a:spcPts val="723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842458" y="6632301"/>
            <a:ext cx="7018717" cy="1438353"/>
            <a:chOff x="0" y="0"/>
            <a:chExt cx="800201" cy="1639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00201" cy="163986"/>
            </a:xfrm>
            <a:custGeom>
              <a:avLst/>
              <a:gdLst/>
              <a:ahLst/>
              <a:cxnLst/>
              <a:rect l="l" t="t" r="r" b="b"/>
              <a:pathLst>
                <a:path w="800201" h="163986">
                  <a:moveTo>
                    <a:pt x="46808" y="0"/>
                  </a:moveTo>
                  <a:lnTo>
                    <a:pt x="753393" y="0"/>
                  </a:lnTo>
                  <a:cubicBezTo>
                    <a:pt x="765807" y="0"/>
                    <a:pt x="777713" y="4932"/>
                    <a:pt x="786491" y="13710"/>
                  </a:cubicBezTo>
                  <a:cubicBezTo>
                    <a:pt x="795270" y="22488"/>
                    <a:pt x="800201" y="34394"/>
                    <a:pt x="800201" y="46808"/>
                  </a:cubicBezTo>
                  <a:lnTo>
                    <a:pt x="800201" y="117178"/>
                  </a:lnTo>
                  <a:cubicBezTo>
                    <a:pt x="800201" y="143029"/>
                    <a:pt x="779245" y="163986"/>
                    <a:pt x="753393" y="163986"/>
                  </a:cubicBezTo>
                  <a:lnTo>
                    <a:pt x="46808" y="163986"/>
                  </a:lnTo>
                  <a:cubicBezTo>
                    <a:pt x="20957" y="163986"/>
                    <a:pt x="0" y="143029"/>
                    <a:pt x="0" y="117178"/>
                  </a:cubicBezTo>
                  <a:lnTo>
                    <a:pt x="0" y="46808"/>
                  </a:lnTo>
                  <a:cubicBezTo>
                    <a:pt x="0" y="20957"/>
                    <a:pt x="20957" y="0"/>
                    <a:pt x="46808" y="0"/>
                  </a:cubicBezTo>
                  <a:close/>
                </a:path>
              </a:pathLst>
            </a:custGeom>
            <a:solidFill>
              <a:srgbClr val="83C5BE"/>
            </a:solidFill>
            <a:ln w="19050" cap="rnd">
              <a:solidFill>
                <a:srgbClr val="0C4449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95250"/>
              <a:ext cx="800201" cy="259236"/>
            </a:xfrm>
            <a:prstGeom prst="rect">
              <a:avLst/>
            </a:prstGeom>
          </p:spPr>
          <p:txBody>
            <a:bodyPr lIns="79842" tIns="79842" rIns="79842" bIns="79842" rtlCol="0" anchor="ctr"/>
            <a:lstStyle/>
            <a:p>
              <a:pPr algn="ctr">
                <a:lnSpc>
                  <a:spcPts val="7231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453010" y="13154680"/>
            <a:ext cx="8303589" cy="4677966"/>
            <a:chOff x="0" y="0"/>
            <a:chExt cx="905673" cy="51022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05673" cy="510226"/>
            </a:xfrm>
            <a:custGeom>
              <a:avLst/>
              <a:gdLst/>
              <a:ahLst/>
              <a:cxnLst/>
              <a:rect l="l" t="t" r="r" b="b"/>
              <a:pathLst>
                <a:path w="905673" h="510226">
                  <a:moveTo>
                    <a:pt x="43962" y="0"/>
                  </a:moveTo>
                  <a:lnTo>
                    <a:pt x="861711" y="0"/>
                  </a:lnTo>
                  <a:cubicBezTo>
                    <a:pt x="873370" y="0"/>
                    <a:pt x="884552" y="4632"/>
                    <a:pt x="892796" y="12876"/>
                  </a:cubicBezTo>
                  <a:cubicBezTo>
                    <a:pt x="901041" y="21120"/>
                    <a:pt x="905673" y="32302"/>
                    <a:pt x="905673" y="43962"/>
                  </a:cubicBezTo>
                  <a:lnTo>
                    <a:pt x="905673" y="466264"/>
                  </a:lnTo>
                  <a:cubicBezTo>
                    <a:pt x="905673" y="490543"/>
                    <a:pt x="885990" y="510226"/>
                    <a:pt x="861711" y="510226"/>
                  </a:cubicBezTo>
                  <a:lnTo>
                    <a:pt x="43962" y="510226"/>
                  </a:lnTo>
                  <a:cubicBezTo>
                    <a:pt x="19682" y="510226"/>
                    <a:pt x="0" y="490543"/>
                    <a:pt x="0" y="466264"/>
                  </a:cubicBezTo>
                  <a:lnTo>
                    <a:pt x="0" y="43962"/>
                  </a:lnTo>
                  <a:cubicBezTo>
                    <a:pt x="0" y="19682"/>
                    <a:pt x="19682" y="0"/>
                    <a:pt x="43962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C4449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95250"/>
              <a:ext cx="905673" cy="605476"/>
            </a:xfrm>
            <a:prstGeom prst="rect">
              <a:avLst/>
            </a:prstGeom>
          </p:spPr>
          <p:txBody>
            <a:bodyPr lIns="79842" tIns="79842" rIns="79842" bIns="79842" rtlCol="0" anchor="ctr"/>
            <a:lstStyle/>
            <a:p>
              <a:pPr algn="ctr">
                <a:lnSpc>
                  <a:spcPts val="7231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929883" y="8194479"/>
            <a:ext cx="12945041" cy="1816533"/>
            <a:chOff x="0" y="0"/>
            <a:chExt cx="1475859" cy="20710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75859" cy="207102"/>
            </a:xfrm>
            <a:custGeom>
              <a:avLst/>
              <a:gdLst/>
              <a:ahLst/>
              <a:cxnLst/>
              <a:rect l="l" t="t" r="r" b="b"/>
              <a:pathLst>
                <a:path w="1475859" h="207102">
                  <a:moveTo>
                    <a:pt x="25379" y="0"/>
                  </a:moveTo>
                  <a:lnTo>
                    <a:pt x="1450480" y="0"/>
                  </a:lnTo>
                  <a:cubicBezTo>
                    <a:pt x="1464497" y="0"/>
                    <a:pt x="1475859" y="11363"/>
                    <a:pt x="1475859" y="25379"/>
                  </a:cubicBezTo>
                  <a:lnTo>
                    <a:pt x="1475859" y="181723"/>
                  </a:lnTo>
                  <a:cubicBezTo>
                    <a:pt x="1475859" y="188454"/>
                    <a:pt x="1473185" y="194909"/>
                    <a:pt x="1468426" y="199669"/>
                  </a:cubicBezTo>
                  <a:cubicBezTo>
                    <a:pt x="1463666" y="204428"/>
                    <a:pt x="1457211" y="207102"/>
                    <a:pt x="1450480" y="207102"/>
                  </a:cubicBezTo>
                  <a:lnTo>
                    <a:pt x="25379" y="207102"/>
                  </a:lnTo>
                  <a:cubicBezTo>
                    <a:pt x="11363" y="207102"/>
                    <a:pt x="0" y="195740"/>
                    <a:pt x="0" y="181723"/>
                  </a:cubicBezTo>
                  <a:lnTo>
                    <a:pt x="0" y="25379"/>
                  </a:lnTo>
                  <a:cubicBezTo>
                    <a:pt x="0" y="18648"/>
                    <a:pt x="2674" y="12193"/>
                    <a:pt x="7433" y="7433"/>
                  </a:cubicBezTo>
                  <a:cubicBezTo>
                    <a:pt x="12193" y="2674"/>
                    <a:pt x="18648" y="0"/>
                    <a:pt x="25379" y="0"/>
                  </a:cubicBezTo>
                  <a:close/>
                </a:path>
              </a:pathLst>
            </a:custGeom>
            <a:solidFill>
              <a:srgbClr val="83C5BE"/>
            </a:solidFill>
            <a:ln w="19050" cap="rnd">
              <a:solidFill>
                <a:srgbClr val="0C4449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95250"/>
              <a:ext cx="1475859" cy="302352"/>
            </a:xfrm>
            <a:prstGeom prst="rect">
              <a:avLst/>
            </a:prstGeom>
          </p:spPr>
          <p:txBody>
            <a:bodyPr lIns="79842" tIns="79842" rIns="79842" bIns="79842" rtlCol="0" anchor="ctr"/>
            <a:lstStyle/>
            <a:p>
              <a:pPr algn="ctr">
                <a:lnSpc>
                  <a:spcPts val="7231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202444" y="10811113"/>
            <a:ext cx="6804721" cy="2124493"/>
            <a:chOff x="0" y="0"/>
            <a:chExt cx="850403" cy="26550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50403" cy="265503"/>
            </a:xfrm>
            <a:custGeom>
              <a:avLst/>
              <a:gdLst/>
              <a:ahLst/>
              <a:cxnLst/>
              <a:rect l="l" t="t" r="r" b="b"/>
              <a:pathLst>
                <a:path w="850403" h="265503">
                  <a:moveTo>
                    <a:pt x="48280" y="0"/>
                  </a:moveTo>
                  <a:lnTo>
                    <a:pt x="802122" y="0"/>
                  </a:lnTo>
                  <a:cubicBezTo>
                    <a:pt x="814927" y="0"/>
                    <a:pt x="827207" y="5087"/>
                    <a:pt x="836262" y="14141"/>
                  </a:cubicBezTo>
                  <a:cubicBezTo>
                    <a:pt x="845316" y="23195"/>
                    <a:pt x="850403" y="35476"/>
                    <a:pt x="850403" y="48280"/>
                  </a:cubicBezTo>
                  <a:lnTo>
                    <a:pt x="850403" y="217223"/>
                  </a:lnTo>
                  <a:cubicBezTo>
                    <a:pt x="850403" y="243887"/>
                    <a:pt x="828787" y="265503"/>
                    <a:pt x="802122" y="265503"/>
                  </a:cubicBezTo>
                  <a:lnTo>
                    <a:pt x="48280" y="265503"/>
                  </a:lnTo>
                  <a:cubicBezTo>
                    <a:pt x="35476" y="265503"/>
                    <a:pt x="23195" y="260416"/>
                    <a:pt x="14141" y="251362"/>
                  </a:cubicBezTo>
                  <a:cubicBezTo>
                    <a:pt x="5087" y="242308"/>
                    <a:pt x="0" y="230027"/>
                    <a:pt x="0" y="217223"/>
                  </a:cubicBezTo>
                  <a:lnTo>
                    <a:pt x="0" y="48280"/>
                  </a:lnTo>
                  <a:cubicBezTo>
                    <a:pt x="0" y="21616"/>
                    <a:pt x="21616" y="0"/>
                    <a:pt x="48280" y="0"/>
                  </a:cubicBezTo>
                  <a:close/>
                </a:path>
              </a:pathLst>
            </a:custGeom>
            <a:solidFill>
              <a:srgbClr val="83C5BE"/>
            </a:solidFill>
            <a:ln w="19050" cap="rnd">
              <a:solidFill>
                <a:srgbClr val="0C4449"/>
              </a:soli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95250"/>
              <a:ext cx="850403" cy="360753"/>
            </a:xfrm>
            <a:prstGeom prst="rect">
              <a:avLst/>
            </a:prstGeom>
          </p:spPr>
          <p:txBody>
            <a:bodyPr lIns="79842" tIns="79842" rIns="79842" bIns="79842" rtlCol="0" anchor="ctr"/>
            <a:lstStyle/>
            <a:p>
              <a:pPr algn="ctr">
                <a:lnSpc>
                  <a:spcPts val="7231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291371" y="25504907"/>
            <a:ext cx="18319360" cy="4463375"/>
            <a:chOff x="0" y="0"/>
            <a:chExt cx="2088583" cy="50886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088584" cy="508868"/>
            </a:xfrm>
            <a:custGeom>
              <a:avLst/>
              <a:gdLst/>
              <a:ahLst/>
              <a:cxnLst/>
              <a:rect l="l" t="t" r="r" b="b"/>
              <a:pathLst>
                <a:path w="2088584" h="508868">
                  <a:moveTo>
                    <a:pt x="17934" y="0"/>
                  </a:moveTo>
                  <a:lnTo>
                    <a:pt x="2070650" y="0"/>
                  </a:lnTo>
                  <a:cubicBezTo>
                    <a:pt x="2080554" y="0"/>
                    <a:pt x="2088584" y="8029"/>
                    <a:pt x="2088584" y="17934"/>
                  </a:cubicBezTo>
                  <a:lnTo>
                    <a:pt x="2088584" y="490934"/>
                  </a:lnTo>
                  <a:cubicBezTo>
                    <a:pt x="2088584" y="500839"/>
                    <a:pt x="2080554" y="508868"/>
                    <a:pt x="2070650" y="508868"/>
                  </a:cubicBezTo>
                  <a:lnTo>
                    <a:pt x="17934" y="508868"/>
                  </a:lnTo>
                  <a:cubicBezTo>
                    <a:pt x="13177" y="508868"/>
                    <a:pt x="8616" y="506978"/>
                    <a:pt x="5253" y="503615"/>
                  </a:cubicBezTo>
                  <a:cubicBezTo>
                    <a:pt x="1889" y="500252"/>
                    <a:pt x="0" y="495690"/>
                    <a:pt x="0" y="490934"/>
                  </a:cubicBezTo>
                  <a:lnTo>
                    <a:pt x="0" y="17934"/>
                  </a:lnTo>
                  <a:cubicBezTo>
                    <a:pt x="0" y="8029"/>
                    <a:pt x="8029" y="0"/>
                    <a:pt x="17934" y="0"/>
                  </a:cubicBezTo>
                  <a:close/>
                </a:path>
              </a:pathLst>
            </a:custGeom>
            <a:solidFill>
              <a:srgbClr val="83C5BE"/>
            </a:solidFill>
            <a:ln w="19050" cap="rnd">
              <a:solidFill>
                <a:srgbClr val="0C4449"/>
              </a:soli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95250"/>
              <a:ext cx="2088583" cy="604118"/>
            </a:xfrm>
            <a:prstGeom prst="rect">
              <a:avLst/>
            </a:prstGeom>
          </p:spPr>
          <p:txBody>
            <a:bodyPr lIns="79842" tIns="79842" rIns="79842" bIns="79842" rtlCol="0" anchor="ctr"/>
            <a:lstStyle/>
            <a:p>
              <a:pPr algn="ctr">
                <a:lnSpc>
                  <a:spcPts val="7231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424733" y="13262631"/>
            <a:ext cx="8303589" cy="4677966"/>
            <a:chOff x="0" y="0"/>
            <a:chExt cx="905673" cy="51022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05673" cy="510226"/>
            </a:xfrm>
            <a:custGeom>
              <a:avLst/>
              <a:gdLst/>
              <a:ahLst/>
              <a:cxnLst/>
              <a:rect l="l" t="t" r="r" b="b"/>
              <a:pathLst>
                <a:path w="905673" h="510226">
                  <a:moveTo>
                    <a:pt x="43962" y="0"/>
                  </a:moveTo>
                  <a:lnTo>
                    <a:pt x="861711" y="0"/>
                  </a:lnTo>
                  <a:cubicBezTo>
                    <a:pt x="873370" y="0"/>
                    <a:pt x="884552" y="4632"/>
                    <a:pt x="892796" y="12876"/>
                  </a:cubicBezTo>
                  <a:cubicBezTo>
                    <a:pt x="901041" y="21120"/>
                    <a:pt x="905673" y="32302"/>
                    <a:pt x="905673" y="43962"/>
                  </a:cubicBezTo>
                  <a:lnTo>
                    <a:pt x="905673" y="466264"/>
                  </a:lnTo>
                  <a:cubicBezTo>
                    <a:pt x="905673" y="490543"/>
                    <a:pt x="885990" y="510226"/>
                    <a:pt x="861711" y="510226"/>
                  </a:cubicBezTo>
                  <a:lnTo>
                    <a:pt x="43962" y="510226"/>
                  </a:lnTo>
                  <a:cubicBezTo>
                    <a:pt x="19682" y="510226"/>
                    <a:pt x="0" y="490543"/>
                    <a:pt x="0" y="466264"/>
                  </a:cubicBezTo>
                  <a:lnTo>
                    <a:pt x="0" y="43962"/>
                  </a:lnTo>
                  <a:cubicBezTo>
                    <a:pt x="0" y="19682"/>
                    <a:pt x="19682" y="0"/>
                    <a:pt x="43962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C4449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95250"/>
              <a:ext cx="905673" cy="605476"/>
            </a:xfrm>
            <a:prstGeom prst="rect">
              <a:avLst/>
            </a:prstGeom>
          </p:spPr>
          <p:txBody>
            <a:bodyPr lIns="79842" tIns="79842" rIns="79842" bIns="79842" rtlCol="0" anchor="ctr"/>
            <a:lstStyle/>
            <a:p>
              <a:pPr algn="ctr">
                <a:lnSpc>
                  <a:spcPts val="7231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566894" y="10811113"/>
            <a:ext cx="9955529" cy="2280069"/>
            <a:chOff x="0" y="0"/>
            <a:chExt cx="1244167" cy="28494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244167" cy="284946"/>
            </a:xfrm>
            <a:custGeom>
              <a:avLst/>
              <a:gdLst/>
              <a:ahLst/>
              <a:cxnLst/>
              <a:rect l="l" t="t" r="r" b="b"/>
              <a:pathLst>
                <a:path w="1244167" h="284946">
                  <a:moveTo>
                    <a:pt x="33000" y="0"/>
                  </a:moveTo>
                  <a:lnTo>
                    <a:pt x="1211166" y="0"/>
                  </a:lnTo>
                  <a:cubicBezTo>
                    <a:pt x="1219919" y="0"/>
                    <a:pt x="1228312" y="3477"/>
                    <a:pt x="1234501" y="9666"/>
                  </a:cubicBezTo>
                  <a:cubicBezTo>
                    <a:pt x="1240690" y="15854"/>
                    <a:pt x="1244167" y="24248"/>
                    <a:pt x="1244167" y="33000"/>
                  </a:cubicBezTo>
                  <a:lnTo>
                    <a:pt x="1244167" y="251946"/>
                  </a:lnTo>
                  <a:cubicBezTo>
                    <a:pt x="1244167" y="260698"/>
                    <a:pt x="1240690" y="269091"/>
                    <a:pt x="1234501" y="275280"/>
                  </a:cubicBezTo>
                  <a:cubicBezTo>
                    <a:pt x="1228312" y="281469"/>
                    <a:pt x="1219919" y="284946"/>
                    <a:pt x="1211166" y="284946"/>
                  </a:cubicBezTo>
                  <a:lnTo>
                    <a:pt x="33000" y="284946"/>
                  </a:lnTo>
                  <a:cubicBezTo>
                    <a:pt x="24248" y="284946"/>
                    <a:pt x="15854" y="281469"/>
                    <a:pt x="9666" y="275280"/>
                  </a:cubicBezTo>
                  <a:cubicBezTo>
                    <a:pt x="3477" y="269091"/>
                    <a:pt x="0" y="260698"/>
                    <a:pt x="0" y="251946"/>
                  </a:cubicBezTo>
                  <a:lnTo>
                    <a:pt x="0" y="33000"/>
                  </a:lnTo>
                  <a:cubicBezTo>
                    <a:pt x="0" y="24248"/>
                    <a:pt x="3477" y="15854"/>
                    <a:pt x="9666" y="9666"/>
                  </a:cubicBezTo>
                  <a:cubicBezTo>
                    <a:pt x="15854" y="3477"/>
                    <a:pt x="24248" y="0"/>
                    <a:pt x="33000" y="0"/>
                  </a:cubicBezTo>
                  <a:close/>
                </a:path>
              </a:pathLst>
            </a:custGeom>
            <a:solidFill>
              <a:srgbClr val="83C5BE"/>
            </a:solidFill>
            <a:ln w="19050" cap="rnd">
              <a:solidFill>
                <a:srgbClr val="0C4449"/>
              </a:soli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95250"/>
              <a:ext cx="1244167" cy="380196"/>
            </a:xfrm>
            <a:prstGeom prst="rect">
              <a:avLst/>
            </a:prstGeom>
          </p:spPr>
          <p:txBody>
            <a:bodyPr lIns="79842" tIns="79842" rIns="79842" bIns="79842" rtlCol="0" anchor="ctr"/>
            <a:lstStyle/>
            <a:p>
              <a:pPr algn="ctr">
                <a:lnSpc>
                  <a:spcPts val="7231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492026" y="20383663"/>
            <a:ext cx="8303589" cy="4677966"/>
            <a:chOff x="0" y="0"/>
            <a:chExt cx="905673" cy="51022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905673" cy="510226"/>
            </a:xfrm>
            <a:custGeom>
              <a:avLst/>
              <a:gdLst/>
              <a:ahLst/>
              <a:cxnLst/>
              <a:rect l="l" t="t" r="r" b="b"/>
              <a:pathLst>
                <a:path w="905673" h="510226">
                  <a:moveTo>
                    <a:pt x="43962" y="0"/>
                  </a:moveTo>
                  <a:lnTo>
                    <a:pt x="861711" y="0"/>
                  </a:lnTo>
                  <a:cubicBezTo>
                    <a:pt x="873370" y="0"/>
                    <a:pt x="884552" y="4632"/>
                    <a:pt x="892796" y="12876"/>
                  </a:cubicBezTo>
                  <a:cubicBezTo>
                    <a:pt x="901041" y="21120"/>
                    <a:pt x="905673" y="32302"/>
                    <a:pt x="905673" y="43962"/>
                  </a:cubicBezTo>
                  <a:lnTo>
                    <a:pt x="905673" y="466264"/>
                  </a:lnTo>
                  <a:cubicBezTo>
                    <a:pt x="905673" y="490543"/>
                    <a:pt x="885990" y="510226"/>
                    <a:pt x="861711" y="510226"/>
                  </a:cubicBezTo>
                  <a:lnTo>
                    <a:pt x="43962" y="510226"/>
                  </a:lnTo>
                  <a:cubicBezTo>
                    <a:pt x="19682" y="510226"/>
                    <a:pt x="0" y="490543"/>
                    <a:pt x="0" y="466264"/>
                  </a:cubicBezTo>
                  <a:lnTo>
                    <a:pt x="0" y="43962"/>
                  </a:lnTo>
                  <a:cubicBezTo>
                    <a:pt x="0" y="19682"/>
                    <a:pt x="19682" y="0"/>
                    <a:pt x="43962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C4449"/>
              </a:soli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95250"/>
              <a:ext cx="905673" cy="605476"/>
            </a:xfrm>
            <a:prstGeom prst="rect">
              <a:avLst/>
            </a:prstGeom>
          </p:spPr>
          <p:txBody>
            <a:bodyPr lIns="79842" tIns="79842" rIns="79842" bIns="79842" rtlCol="0" anchor="ctr"/>
            <a:lstStyle/>
            <a:p>
              <a:pPr algn="ctr">
                <a:lnSpc>
                  <a:spcPts val="7231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139942" y="18050126"/>
            <a:ext cx="10629798" cy="2232590"/>
            <a:chOff x="0" y="0"/>
            <a:chExt cx="1328432" cy="279012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328432" cy="279012"/>
            </a:xfrm>
            <a:custGeom>
              <a:avLst/>
              <a:gdLst/>
              <a:ahLst/>
              <a:cxnLst/>
              <a:rect l="l" t="t" r="r" b="b"/>
              <a:pathLst>
                <a:path w="1328432" h="279012">
                  <a:moveTo>
                    <a:pt x="30907" y="0"/>
                  </a:moveTo>
                  <a:lnTo>
                    <a:pt x="1297525" y="0"/>
                  </a:lnTo>
                  <a:cubicBezTo>
                    <a:pt x="1314594" y="0"/>
                    <a:pt x="1328432" y="13838"/>
                    <a:pt x="1328432" y="30907"/>
                  </a:cubicBezTo>
                  <a:lnTo>
                    <a:pt x="1328432" y="248105"/>
                  </a:lnTo>
                  <a:cubicBezTo>
                    <a:pt x="1328432" y="256302"/>
                    <a:pt x="1325175" y="264164"/>
                    <a:pt x="1319379" y="269960"/>
                  </a:cubicBezTo>
                  <a:cubicBezTo>
                    <a:pt x="1313583" y="275756"/>
                    <a:pt x="1305722" y="279012"/>
                    <a:pt x="1297525" y="279012"/>
                  </a:cubicBezTo>
                  <a:lnTo>
                    <a:pt x="30907" y="279012"/>
                  </a:lnTo>
                  <a:cubicBezTo>
                    <a:pt x="13838" y="279012"/>
                    <a:pt x="0" y="265175"/>
                    <a:pt x="0" y="248105"/>
                  </a:cubicBezTo>
                  <a:lnTo>
                    <a:pt x="0" y="30907"/>
                  </a:lnTo>
                  <a:cubicBezTo>
                    <a:pt x="0" y="13838"/>
                    <a:pt x="13838" y="0"/>
                    <a:pt x="30907" y="0"/>
                  </a:cubicBezTo>
                  <a:close/>
                </a:path>
              </a:pathLst>
            </a:custGeom>
            <a:solidFill>
              <a:srgbClr val="83C5BE"/>
            </a:solidFill>
            <a:ln w="19050" cap="rnd">
              <a:solidFill>
                <a:srgbClr val="0C4449"/>
              </a:soli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95250"/>
              <a:ext cx="1328432" cy="374262"/>
            </a:xfrm>
            <a:prstGeom prst="rect">
              <a:avLst/>
            </a:prstGeom>
          </p:spPr>
          <p:txBody>
            <a:bodyPr lIns="79842" tIns="79842" rIns="79842" bIns="79842" rtlCol="0" anchor="ctr"/>
            <a:lstStyle/>
            <a:p>
              <a:pPr algn="ctr">
                <a:lnSpc>
                  <a:spcPts val="7231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4383315" y="20503890"/>
            <a:ext cx="8303589" cy="4677966"/>
            <a:chOff x="0" y="0"/>
            <a:chExt cx="905673" cy="51022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905673" cy="510226"/>
            </a:xfrm>
            <a:custGeom>
              <a:avLst/>
              <a:gdLst/>
              <a:ahLst/>
              <a:cxnLst/>
              <a:rect l="l" t="t" r="r" b="b"/>
              <a:pathLst>
                <a:path w="905673" h="510226">
                  <a:moveTo>
                    <a:pt x="43962" y="0"/>
                  </a:moveTo>
                  <a:lnTo>
                    <a:pt x="861711" y="0"/>
                  </a:lnTo>
                  <a:cubicBezTo>
                    <a:pt x="873370" y="0"/>
                    <a:pt x="884552" y="4632"/>
                    <a:pt x="892796" y="12876"/>
                  </a:cubicBezTo>
                  <a:cubicBezTo>
                    <a:pt x="901041" y="21120"/>
                    <a:pt x="905673" y="32302"/>
                    <a:pt x="905673" y="43962"/>
                  </a:cubicBezTo>
                  <a:lnTo>
                    <a:pt x="905673" y="466264"/>
                  </a:lnTo>
                  <a:cubicBezTo>
                    <a:pt x="905673" y="490543"/>
                    <a:pt x="885990" y="510226"/>
                    <a:pt x="861711" y="510226"/>
                  </a:cubicBezTo>
                  <a:lnTo>
                    <a:pt x="43962" y="510226"/>
                  </a:lnTo>
                  <a:cubicBezTo>
                    <a:pt x="19682" y="510226"/>
                    <a:pt x="0" y="490543"/>
                    <a:pt x="0" y="466264"/>
                  </a:cubicBezTo>
                  <a:lnTo>
                    <a:pt x="0" y="43962"/>
                  </a:lnTo>
                  <a:cubicBezTo>
                    <a:pt x="0" y="19682"/>
                    <a:pt x="19682" y="0"/>
                    <a:pt x="43962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C4449"/>
              </a:soli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95250"/>
              <a:ext cx="905673" cy="605476"/>
            </a:xfrm>
            <a:prstGeom prst="rect">
              <a:avLst/>
            </a:prstGeom>
          </p:spPr>
          <p:txBody>
            <a:bodyPr lIns="79842" tIns="79842" rIns="79842" bIns="79842" rtlCol="0" anchor="ctr"/>
            <a:lstStyle/>
            <a:p>
              <a:pPr algn="ctr">
                <a:lnSpc>
                  <a:spcPts val="7231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3566894" y="18116226"/>
            <a:ext cx="9955529" cy="2238489"/>
            <a:chOff x="0" y="0"/>
            <a:chExt cx="1244167" cy="279749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244167" cy="279749"/>
            </a:xfrm>
            <a:custGeom>
              <a:avLst/>
              <a:gdLst/>
              <a:ahLst/>
              <a:cxnLst/>
              <a:rect l="l" t="t" r="r" b="b"/>
              <a:pathLst>
                <a:path w="1244167" h="279749">
                  <a:moveTo>
                    <a:pt x="33000" y="0"/>
                  </a:moveTo>
                  <a:lnTo>
                    <a:pt x="1211166" y="0"/>
                  </a:lnTo>
                  <a:cubicBezTo>
                    <a:pt x="1219919" y="0"/>
                    <a:pt x="1228312" y="3477"/>
                    <a:pt x="1234501" y="9666"/>
                  </a:cubicBezTo>
                  <a:cubicBezTo>
                    <a:pt x="1240690" y="15854"/>
                    <a:pt x="1244167" y="24248"/>
                    <a:pt x="1244167" y="33000"/>
                  </a:cubicBezTo>
                  <a:lnTo>
                    <a:pt x="1244167" y="246749"/>
                  </a:lnTo>
                  <a:cubicBezTo>
                    <a:pt x="1244167" y="255501"/>
                    <a:pt x="1240690" y="263895"/>
                    <a:pt x="1234501" y="270084"/>
                  </a:cubicBezTo>
                  <a:cubicBezTo>
                    <a:pt x="1228312" y="276273"/>
                    <a:pt x="1219919" y="279749"/>
                    <a:pt x="1211166" y="279749"/>
                  </a:cubicBezTo>
                  <a:lnTo>
                    <a:pt x="33000" y="279749"/>
                  </a:lnTo>
                  <a:cubicBezTo>
                    <a:pt x="24248" y="279749"/>
                    <a:pt x="15854" y="276273"/>
                    <a:pt x="9666" y="270084"/>
                  </a:cubicBezTo>
                  <a:cubicBezTo>
                    <a:pt x="3477" y="263895"/>
                    <a:pt x="0" y="255501"/>
                    <a:pt x="0" y="246749"/>
                  </a:cubicBezTo>
                  <a:lnTo>
                    <a:pt x="0" y="33000"/>
                  </a:lnTo>
                  <a:cubicBezTo>
                    <a:pt x="0" y="24248"/>
                    <a:pt x="3477" y="15854"/>
                    <a:pt x="9666" y="9666"/>
                  </a:cubicBezTo>
                  <a:cubicBezTo>
                    <a:pt x="15854" y="3477"/>
                    <a:pt x="24248" y="0"/>
                    <a:pt x="33000" y="0"/>
                  </a:cubicBezTo>
                  <a:close/>
                </a:path>
              </a:pathLst>
            </a:custGeom>
            <a:solidFill>
              <a:srgbClr val="83C5BE"/>
            </a:solidFill>
            <a:ln w="19050" cap="rnd">
              <a:solidFill>
                <a:srgbClr val="0C4449"/>
              </a:soli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95250"/>
              <a:ext cx="1244167" cy="374999"/>
            </a:xfrm>
            <a:prstGeom prst="rect">
              <a:avLst/>
            </a:prstGeom>
          </p:spPr>
          <p:txBody>
            <a:bodyPr lIns="79842" tIns="79842" rIns="79842" bIns="79842" rtlCol="0" anchor="ctr"/>
            <a:lstStyle/>
            <a:p>
              <a:pPr algn="ctr">
                <a:lnSpc>
                  <a:spcPts val="7231"/>
                </a:lnSpc>
              </a:pPr>
              <a:endParaRPr/>
            </a:p>
          </p:txBody>
        </p:sp>
      </p:grpSp>
      <p:sp>
        <p:nvSpPr>
          <p:cNvPr id="41" name="Freeform 41"/>
          <p:cNvSpPr/>
          <p:nvPr/>
        </p:nvSpPr>
        <p:spPr>
          <a:xfrm>
            <a:off x="6127480" y="537396"/>
            <a:ext cx="2161340" cy="2161340"/>
          </a:xfrm>
          <a:custGeom>
            <a:avLst/>
            <a:gdLst/>
            <a:ahLst/>
            <a:cxnLst/>
            <a:rect l="l" t="t" r="r" b="b"/>
            <a:pathLst>
              <a:path w="2161340" h="2161340">
                <a:moveTo>
                  <a:pt x="0" y="0"/>
                </a:moveTo>
                <a:lnTo>
                  <a:pt x="2161340" y="0"/>
                </a:lnTo>
                <a:lnTo>
                  <a:pt x="2161340" y="2161341"/>
                </a:lnTo>
                <a:lnTo>
                  <a:pt x="0" y="21613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8637392" y="-1134513"/>
            <a:ext cx="7947798" cy="5620204"/>
          </a:xfrm>
          <a:custGeom>
            <a:avLst/>
            <a:gdLst/>
            <a:ahLst/>
            <a:cxnLst/>
            <a:rect l="l" t="t" r="r" b="b"/>
            <a:pathLst>
              <a:path w="7947798" h="5620204">
                <a:moveTo>
                  <a:pt x="0" y="0"/>
                </a:moveTo>
                <a:lnTo>
                  <a:pt x="7947798" y="0"/>
                </a:lnTo>
                <a:lnTo>
                  <a:pt x="7947798" y="5620204"/>
                </a:lnTo>
                <a:lnTo>
                  <a:pt x="0" y="56202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6573227" y="537396"/>
            <a:ext cx="2301697" cy="2301697"/>
          </a:xfrm>
          <a:custGeom>
            <a:avLst/>
            <a:gdLst/>
            <a:ahLst/>
            <a:cxnLst/>
            <a:rect l="l" t="t" r="r" b="b"/>
            <a:pathLst>
              <a:path w="2301697" h="2301697">
                <a:moveTo>
                  <a:pt x="0" y="0"/>
                </a:moveTo>
                <a:lnTo>
                  <a:pt x="2301697" y="0"/>
                </a:lnTo>
                <a:lnTo>
                  <a:pt x="2301697" y="2301698"/>
                </a:lnTo>
                <a:lnTo>
                  <a:pt x="0" y="23016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4" name="TextBox 44"/>
          <p:cNvSpPr txBox="1"/>
          <p:nvPr/>
        </p:nvSpPr>
        <p:spPr>
          <a:xfrm>
            <a:off x="8842458" y="6663643"/>
            <a:ext cx="7018717" cy="1444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10"/>
              </a:lnSpc>
            </a:pPr>
            <a:r>
              <a:rPr lang="en-US" sz="5343" b="1">
                <a:solidFill>
                  <a:srgbClr val="093337"/>
                </a:solidFill>
                <a:latin typeface="Darker Grotesque Heavy"/>
                <a:ea typeface="Darker Grotesque Heavy"/>
                <a:cs typeface="Darker Grotesque Heavy"/>
                <a:sym typeface="Darker Grotesque Heavy"/>
              </a:rPr>
              <a:t>PROJE BAŞLIĞI</a:t>
            </a:r>
          </a:p>
          <a:p>
            <a:pPr algn="ctr">
              <a:lnSpc>
                <a:spcPts val="5610"/>
              </a:lnSpc>
            </a:pPr>
            <a:r>
              <a:rPr lang="en-US" sz="5343">
                <a:solidFill>
                  <a:srgbClr val="093337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PROJECT TITLE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210314" y="8382212"/>
            <a:ext cx="12384179" cy="2149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10"/>
              </a:lnSpc>
            </a:pPr>
            <a:r>
              <a:rPr lang="en-US" sz="5343" b="1">
                <a:solidFill>
                  <a:srgbClr val="093337"/>
                </a:solidFill>
                <a:latin typeface="Darker Grotesque Heavy"/>
                <a:ea typeface="Darker Grotesque Heavy"/>
                <a:cs typeface="Darker Grotesque Heavy"/>
                <a:sym typeface="Darker Grotesque Heavy"/>
              </a:rPr>
              <a:t>YÜRÜTÜCÜ, ARAŞTIRMACI, DANIŞMANLAR</a:t>
            </a:r>
          </a:p>
          <a:p>
            <a:pPr algn="ctr">
              <a:lnSpc>
                <a:spcPts val="5610"/>
              </a:lnSpc>
            </a:pPr>
            <a:r>
              <a:rPr lang="en-US" sz="5343">
                <a:solidFill>
                  <a:srgbClr val="093337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EXECUTIVE, RESEARCHER, CONSULTANTS</a:t>
            </a:r>
          </a:p>
          <a:p>
            <a:pPr algn="ctr">
              <a:lnSpc>
                <a:spcPts val="5610"/>
              </a:lnSpc>
            </a:pPr>
            <a:endParaRPr lang="en-US" sz="5343">
              <a:solidFill>
                <a:srgbClr val="093337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908180" y="11355120"/>
            <a:ext cx="11297817" cy="1239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8"/>
              </a:lnSpc>
            </a:pPr>
            <a:r>
              <a:rPr lang="en-US" sz="3075" b="1">
                <a:solidFill>
                  <a:srgbClr val="09333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AMAÇ VE HEDEFLER</a:t>
            </a:r>
          </a:p>
          <a:p>
            <a:pPr algn="ctr">
              <a:lnSpc>
                <a:spcPts val="3228"/>
              </a:lnSpc>
            </a:pPr>
            <a:endParaRPr lang="en-US" sz="3075" b="1">
              <a:solidFill>
                <a:srgbClr val="093337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3228"/>
              </a:lnSpc>
            </a:pPr>
            <a:r>
              <a:rPr lang="en-US" sz="3075">
                <a:solidFill>
                  <a:srgbClr val="093337"/>
                </a:solidFill>
                <a:latin typeface="Canva Sans"/>
                <a:ea typeface="Canva Sans"/>
                <a:cs typeface="Canva Sans"/>
                <a:sym typeface="Canva Sans"/>
              </a:rPr>
              <a:t> PURPOSE AND OBJECTIVES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230077" y="25283406"/>
            <a:ext cx="18344654" cy="5745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</a:pPr>
            <a:endParaRPr dirty="0"/>
          </a:p>
          <a:p>
            <a:pPr algn="ctr">
              <a:lnSpc>
                <a:spcPts val="4371"/>
              </a:lnSpc>
            </a:pPr>
            <a:r>
              <a:rPr lang="tr-TR" sz="4163" b="1" dirty="0" smtClean="0">
                <a:solidFill>
                  <a:srgbClr val="09333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PROJENİN</a:t>
            </a:r>
            <a:r>
              <a:rPr lang="en-US" sz="4163" b="1" dirty="0" smtClean="0">
                <a:solidFill>
                  <a:srgbClr val="09333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163" b="1" dirty="0">
                <a:solidFill>
                  <a:srgbClr val="09333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YÖNTEMİ</a:t>
            </a:r>
          </a:p>
          <a:p>
            <a:pPr algn="ctr">
              <a:lnSpc>
                <a:spcPts val="4371"/>
              </a:lnSpc>
            </a:pPr>
            <a:r>
              <a:rPr lang="en-US" sz="4163" b="1" dirty="0">
                <a:solidFill>
                  <a:srgbClr val="09333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DİĞER HUSUSLAR/ SERBEST ALAN (ŞEKİL, GRAFİK, DETAYLAR BURADA PAYLAŞILABİLİR)</a:t>
            </a:r>
          </a:p>
          <a:p>
            <a:pPr algn="ctr">
              <a:lnSpc>
                <a:spcPts val="4371"/>
              </a:lnSpc>
            </a:pPr>
            <a:endParaRPr lang="en-US" sz="4163" b="1" dirty="0">
              <a:solidFill>
                <a:srgbClr val="093337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4371"/>
              </a:lnSpc>
            </a:pPr>
            <a:r>
              <a:rPr lang="en-US" sz="4163" dirty="0">
                <a:solidFill>
                  <a:srgbClr val="093337"/>
                </a:solidFill>
                <a:latin typeface="Canva Sans"/>
                <a:ea typeface="Canva Sans"/>
                <a:cs typeface="Canva Sans"/>
                <a:sym typeface="Canva Sans"/>
              </a:rPr>
              <a:t>PROJECT METHODOLOGY</a:t>
            </a:r>
          </a:p>
          <a:p>
            <a:pPr algn="ctr">
              <a:lnSpc>
                <a:spcPts val="4371"/>
              </a:lnSpc>
            </a:pPr>
            <a:r>
              <a:rPr lang="en-US" sz="4163" dirty="0">
                <a:solidFill>
                  <a:srgbClr val="093337"/>
                </a:solidFill>
                <a:latin typeface="Canva Sans"/>
                <a:ea typeface="Canva Sans"/>
                <a:cs typeface="Canva Sans"/>
                <a:sym typeface="Canva Sans"/>
              </a:rPr>
              <a:t>OTHER MATTERS/FREE SPACE (SHAPES, GRAPHICS, DETAILS CAN BE SHARED HERE)</a:t>
            </a:r>
          </a:p>
          <a:p>
            <a:pPr algn="ctr">
              <a:lnSpc>
                <a:spcPts val="4791"/>
              </a:lnSpc>
            </a:pPr>
            <a:endParaRPr lang="en-US" sz="4163" dirty="0">
              <a:solidFill>
                <a:srgbClr val="093337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791"/>
              </a:lnSpc>
            </a:pPr>
            <a:endParaRPr lang="en-US" sz="4163" dirty="0">
              <a:solidFill>
                <a:srgbClr val="093337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12824387" y="11016463"/>
            <a:ext cx="11540214" cy="2810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1"/>
              </a:lnSpc>
            </a:pPr>
            <a:r>
              <a:rPr lang="en-US" sz="3039" b="1">
                <a:solidFill>
                  <a:srgbClr val="09333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PROJENİN YENİLİKÇİ YÖNÜ </a:t>
            </a:r>
          </a:p>
          <a:p>
            <a:pPr algn="ctr">
              <a:lnSpc>
                <a:spcPts val="3191"/>
              </a:lnSpc>
            </a:pPr>
            <a:r>
              <a:rPr lang="en-US" sz="3039" b="1">
                <a:solidFill>
                  <a:srgbClr val="09333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(ÖZGÜN DEĞERLER)</a:t>
            </a:r>
          </a:p>
          <a:p>
            <a:pPr algn="ctr">
              <a:lnSpc>
                <a:spcPts val="3191"/>
              </a:lnSpc>
            </a:pPr>
            <a:endParaRPr lang="en-US" sz="3039" b="1">
              <a:solidFill>
                <a:srgbClr val="093337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3191"/>
              </a:lnSpc>
            </a:pPr>
            <a:r>
              <a:rPr lang="en-US" sz="3039">
                <a:solidFill>
                  <a:srgbClr val="093337"/>
                </a:solidFill>
                <a:latin typeface="Canva Sans"/>
                <a:ea typeface="Canva Sans"/>
                <a:cs typeface="Canva Sans"/>
                <a:sym typeface="Canva Sans"/>
              </a:rPr>
              <a:t>THE INNOVATIVE ASPECT OF THE PROJECT</a:t>
            </a:r>
          </a:p>
          <a:p>
            <a:pPr algn="ctr">
              <a:lnSpc>
                <a:spcPts val="3191"/>
              </a:lnSpc>
            </a:pPr>
            <a:r>
              <a:rPr lang="en-US" sz="3039">
                <a:solidFill>
                  <a:srgbClr val="093337"/>
                </a:solidFill>
                <a:latin typeface="Canva Sans"/>
                <a:ea typeface="Canva Sans"/>
                <a:cs typeface="Canva Sans"/>
                <a:sym typeface="Canva Sans"/>
              </a:rPr>
              <a:t>(ORIGINAL VALUES)</a:t>
            </a:r>
          </a:p>
          <a:p>
            <a:pPr algn="ctr">
              <a:lnSpc>
                <a:spcPts val="3191"/>
              </a:lnSpc>
            </a:pPr>
            <a:endParaRPr lang="en-US" sz="3039">
              <a:solidFill>
                <a:srgbClr val="093337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3191"/>
              </a:lnSpc>
            </a:pPr>
            <a:endParaRPr lang="en-US" sz="3039">
              <a:solidFill>
                <a:srgbClr val="093337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842775" y="18682401"/>
            <a:ext cx="11247229" cy="1210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1"/>
              </a:lnSpc>
            </a:pPr>
            <a:r>
              <a:rPr lang="en-US" sz="3039" b="1">
                <a:solidFill>
                  <a:srgbClr val="09333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TİCARI POTANSİYELİ VE İHTİYAÇ DURUMU </a:t>
            </a:r>
          </a:p>
          <a:p>
            <a:pPr algn="ctr">
              <a:lnSpc>
                <a:spcPts val="3191"/>
              </a:lnSpc>
            </a:pPr>
            <a:endParaRPr lang="en-US" sz="3039" b="1">
              <a:solidFill>
                <a:srgbClr val="093337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3191"/>
              </a:lnSpc>
            </a:pPr>
            <a:r>
              <a:rPr lang="en-US" sz="3039">
                <a:solidFill>
                  <a:srgbClr val="093337"/>
                </a:solidFill>
                <a:latin typeface="Canva Sans"/>
                <a:ea typeface="Canva Sans"/>
                <a:cs typeface="Canva Sans"/>
                <a:sym typeface="Canva Sans"/>
              </a:rPr>
              <a:t>COMMERCIAL POTENTIAL AND DEMAND SITUATION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5036168" y="18315115"/>
            <a:ext cx="7511843" cy="246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7"/>
              </a:lnSpc>
            </a:pPr>
            <a:r>
              <a:rPr lang="en-US" sz="3035" b="1">
                <a:solidFill>
                  <a:srgbClr val="09333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PROJENİN HEDEF PAZARI VEYA ETKİ ALANI</a:t>
            </a:r>
          </a:p>
          <a:p>
            <a:pPr algn="ctr">
              <a:lnSpc>
                <a:spcPts val="3292"/>
              </a:lnSpc>
            </a:pPr>
            <a:endParaRPr lang="en-US" sz="3035" b="1">
              <a:solidFill>
                <a:srgbClr val="093337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3187"/>
              </a:lnSpc>
            </a:pPr>
            <a:r>
              <a:rPr lang="en-US" sz="3035">
                <a:solidFill>
                  <a:srgbClr val="093337"/>
                </a:solidFill>
                <a:latin typeface="Canva Sans"/>
                <a:ea typeface="Canva Sans"/>
                <a:cs typeface="Canva Sans"/>
                <a:sym typeface="Canva Sans"/>
              </a:rPr>
              <a:t>THE PROJECT'S TARGET MARKET OR </a:t>
            </a:r>
          </a:p>
          <a:p>
            <a:pPr algn="ctr">
              <a:lnSpc>
                <a:spcPts val="3187"/>
              </a:lnSpc>
            </a:pPr>
            <a:r>
              <a:rPr lang="en-US" sz="3035">
                <a:solidFill>
                  <a:srgbClr val="093337"/>
                </a:solidFill>
                <a:latin typeface="Canva Sans"/>
                <a:ea typeface="Canva Sans"/>
                <a:cs typeface="Canva Sans"/>
                <a:sym typeface="Canva Sans"/>
              </a:rPr>
              <a:t>AREA OF IMPACT</a:t>
            </a:r>
          </a:p>
          <a:p>
            <a:pPr algn="ctr">
              <a:lnSpc>
                <a:spcPts val="3508"/>
              </a:lnSpc>
            </a:pPr>
            <a:endParaRPr lang="en-US" sz="3035">
              <a:solidFill>
                <a:srgbClr val="093337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2006361" y="3538279"/>
            <a:ext cx="8609835" cy="1933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7"/>
              </a:lnSpc>
              <a:spcBef>
                <a:spcPct val="0"/>
              </a:spcBef>
            </a:pPr>
            <a:r>
              <a:rPr lang="en-US" sz="4272" b="1">
                <a:solidFill>
                  <a:srgbClr val="093337"/>
                </a:solidFill>
                <a:latin typeface="Poppins Bold"/>
                <a:ea typeface="Poppins Bold"/>
                <a:cs typeface="Poppins Bold"/>
                <a:sym typeface="Poppins Bold"/>
              </a:rPr>
              <a:t>Kayseri </a:t>
            </a:r>
          </a:p>
          <a:p>
            <a:pPr algn="ctr">
              <a:lnSpc>
                <a:spcPts val="5297"/>
              </a:lnSpc>
              <a:spcBef>
                <a:spcPct val="0"/>
              </a:spcBef>
            </a:pPr>
            <a:r>
              <a:rPr lang="en-US" sz="4272" b="1">
                <a:solidFill>
                  <a:srgbClr val="093337"/>
                </a:solidFill>
                <a:latin typeface="Poppins Bold"/>
                <a:ea typeface="Poppins Bold"/>
                <a:cs typeface="Poppins Bold"/>
                <a:sym typeface="Poppins Bold"/>
              </a:rPr>
              <a:t>II. Geleneksel Et ve Et Ürünleri </a:t>
            </a:r>
          </a:p>
          <a:p>
            <a:pPr algn="ctr">
              <a:lnSpc>
                <a:spcPts val="5297"/>
              </a:lnSpc>
              <a:spcBef>
                <a:spcPct val="0"/>
              </a:spcBef>
            </a:pPr>
            <a:endParaRPr lang="en-US" sz="4272" b="1">
              <a:solidFill>
                <a:srgbClr val="09333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6604805" y="4568659"/>
            <a:ext cx="2936030" cy="1104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48"/>
              </a:lnSpc>
            </a:pPr>
            <a:r>
              <a:rPr lang="en-US" sz="6677" b="1" spc="814">
                <a:solidFill>
                  <a:srgbClr val="093337"/>
                </a:solidFill>
                <a:latin typeface="The Nautigal Bold"/>
                <a:ea typeface="The Nautigal Bold"/>
                <a:cs typeface="The Nautigal Bold"/>
                <a:sym typeface="The Nautigal Bold"/>
              </a:rPr>
              <a:t>Çalıştayı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6557088" y="5762595"/>
            <a:ext cx="2482965" cy="428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4"/>
              </a:lnSpc>
              <a:spcBef>
                <a:spcPct val="0"/>
              </a:spcBef>
            </a:pPr>
            <a:r>
              <a:rPr lang="en-US" sz="2581" spc="258">
                <a:solidFill>
                  <a:srgbClr val="093337"/>
                </a:solidFill>
                <a:latin typeface="Montserrat"/>
                <a:ea typeface="Montserrat"/>
                <a:cs typeface="Montserrat"/>
                <a:sym typeface="Montserrat"/>
              </a:rPr>
              <a:t>Ekim 2025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6328431" y="1311148"/>
            <a:ext cx="2744090" cy="1190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2"/>
              </a:lnSpc>
            </a:pPr>
            <a:r>
              <a:rPr lang="en-US" sz="1913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Kurum Logosu</a:t>
            </a:r>
          </a:p>
          <a:p>
            <a:pPr algn="ctr">
              <a:lnSpc>
                <a:spcPts val="2372"/>
              </a:lnSpc>
            </a:pPr>
            <a:r>
              <a:rPr lang="en-US" sz="191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Organization </a:t>
            </a:r>
          </a:p>
          <a:p>
            <a:pPr algn="ctr">
              <a:lnSpc>
                <a:spcPts val="2372"/>
              </a:lnSpc>
            </a:pPr>
            <a:r>
              <a:rPr lang="en-US" sz="191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Logo</a:t>
            </a:r>
          </a:p>
          <a:p>
            <a:pPr algn="ctr">
              <a:lnSpc>
                <a:spcPts val="2372"/>
              </a:lnSpc>
              <a:spcBef>
                <a:spcPct val="0"/>
              </a:spcBef>
            </a:pPr>
            <a:endParaRPr lang="en-US" sz="1913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14062887" y="3538279"/>
            <a:ext cx="10460852" cy="2467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1"/>
              </a:lnSpc>
              <a:spcBef>
                <a:spcPct val="0"/>
              </a:spcBef>
            </a:pPr>
            <a:r>
              <a:rPr lang="en-US" sz="3896" b="1">
                <a:solidFill>
                  <a:srgbClr val="093337"/>
                </a:solidFill>
                <a:latin typeface="Poppins Bold"/>
                <a:ea typeface="Poppins Bold"/>
                <a:cs typeface="Poppins Bold"/>
                <a:sym typeface="Poppins Bold"/>
              </a:rPr>
              <a:t>Kayseri </a:t>
            </a:r>
          </a:p>
          <a:p>
            <a:pPr algn="ctr">
              <a:lnSpc>
                <a:spcPts val="4831"/>
              </a:lnSpc>
              <a:spcBef>
                <a:spcPct val="0"/>
              </a:spcBef>
            </a:pPr>
            <a:r>
              <a:rPr lang="en-US" sz="3896" b="1">
                <a:solidFill>
                  <a:srgbClr val="093337"/>
                </a:solidFill>
                <a:latin typeface="Poppins Bold"/>
                <a:ea typeface="Poppins Bold"/>
                <a:cs typeface="Poppins Bold"/>
                <a:sym typeface="Poppins Bold"/>
              </a:rPr>
              <a:t>II    Traditional Meat and Meat Products Workshop</a:t>
            </a:r>
          </a:p>
          <a:p>
            <a:pPr algn="ctr">
              <a:lnSpc>
                <a:spcPts val="4831"/>
              </a:lnSpc>
              <a:spcBef>
                <a:spcPct val="0"/>
              </a:spcBef>
            </a:pPr>
            <a:endParaRPr lang="en-US" sz="3896" b="1">
              <a:solidFill>
                <a:srgbClr val="09333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16906282" y="5404924"/>
            <a:ext cx="4774063" cy="510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  <a:spcBef>
                <a:spcPct val="0"/>
              </a:spcBef>
            </a:pPr>
            <a:r>
              <a:rPr lang="en-US" sz="3086" spc="308">
                <a:solidFill>
                  <a:srgbClr val="093337"/>
                </a:solidFill>
                <a:latin typeface="Montserrat"/>
                <a:ea typeface="Montserrat"/>
                <a:cs typeface="Montserrat"/>
                <a:sym typeface="Montserrat"/>
              </a:rPr>
              <a:t>23-25 October 2025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Office PowerPoint</Application>
  <PresentationFormat>Özel</PresentationFormat>
  <Paragraphs>35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12" baseType="lpstr">
      <vt:lpstr>The Nautigal Bold</vt:lpstr>
      <vt:lpstr>Darker Grotesque</vt:lpstr>
      <vt:lpstr>Arial</vt:lpstr>
      <vt:lpstr>Canva Sans</vt:lpstr>
      <vt:lpstr>Darker Grotesque Heavy</vt:lpstr>
      <vt:lpstr>Poppins Bold</vt:lpstr>
      <vt:lpstr>Calibri</vt:lpstr>
      <vt:lpstr>Poppins</vt:lpstr>
      <vt:lpstr>Canva Sans Bold</vt:lpstr>
      <vt:lpstr>Montserrat</vt:lpstr>
      <vt:lpstr>Office Theme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Çalıştay Poster Bildiri</dc:title>
  <cp:lastModifiedBy>Suleyman Erdogan</cp:lastModifiedBy>
  <cp:revision>2</cp:revision>
  <dcterms:created xsi:type="dcterms:W3CDTF">2006-08-16T00:00:00Z</dcterms:created>
  <dcterms:modified xsi:type="dcterms:W3CDTF">2025-10-16T12:23:59Z</dcterms:modified>
  <dc:identifier>DAG1wkvL82w</dc:identifier>
</cp:coreProperties>
</file>